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45" autoAdjust="0"/>
    <p:restoredTop sz="97155" autoAdjust="0"/>
  </p:normalViewPr>
  <p:slideViewPr>
    <p:cSldViewPr>
      <p:cViewPr varScale="1">
        <p:scale>
          <a:sx n="109" d="100"/>
          <a:sy n="109" d="100"/>
        </p:scale>
        <p:origin x="102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12.09.2026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12.09.2026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12.09.2026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404658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Demet SEMİZ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88</Words>
  <Application>Microsoft Macintosh PowerPoint</Application>
  <PresentationFormat>Ekran Gösterisi (4:3)</PresentationFormat>
  <Paragraphs>49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Demet SEMİZ</cp:lastModifiedBy>
  <cp:revision>17</cp:revision>
  <cp:lastPrinted>2022-02-24T09:20:43Z</cp:lastPrinted>
  <dcterms:created xsi:type="dcterms:W3CDTF">2021-04-20T12:55:35Z</dcterms:created>
  <dcterms:modified xsi:type="dcterms:W3CDTF">2026-09-12T19:28:34Z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